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6"/>
  </p:notesMasterIdLst>
  <p:handoutMasterIdLst>
    <p:handoutMasterId r:id="rId7"/>
  </p:handoutMasterIdLst>
  <p:sldIdLst>
    <p:sldId id="278" r:id="rId5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4" name="作者" initials="A" lastIdx="0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1" autoAdjust="0"/>
    <p:restoredTop sz="94660"/>
  </p:normalViewPr>
  <p:slideViewPr>
    <p:cSldViewPr snapToGrid="0">
      <p:cViewPr varScale="1">
        <p:scale>
          <a:sx n="96" d="100"/>
          <a:sy n="96" d="100"/>
        </p:scale>
        <p:origin x="612" y="52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3870" y="102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13" Type="http://schemas.microsoft.com/office/2018/10/relationships/authors" Target="authors.xml"/><Relationship Id="rId3" Type="http://schemas.openxmlformats.org/officeDocument/2006/relationships/customXml" Target="../customXml/item3.xml"/><Relationship Id="rId7" Type="http://schemas.openxmlformats.org/officeDocument/2006/relationships/handoutMaster" Target="handoutMasters/handoutMaster1.xml"/><Relationship Id="rId1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notesMaster" Target="notesMasters/notesMaster1.xml"/><Relationship Id="rId11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CC354F9-AF4C-4E7A-BDE9-E5C83DA8C784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2023/10/5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F9A36D-7FAC-478F-9944-F324014F6FD1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CF891011-CD72-45B7-A8BE-48AB53A0B3AA}" type="datetime1">
              <a:rPr lang="zh-CN" altLang="en-US" noProof="0" smtClean="0"/>
              <a:t>2023/10/5</a:t>
            </a:fld>
            <a:endParaRPr lang="zh-CN" altLang="en-US" noProof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4B9A9E5-4F7F-4A7D-9DE1-899232329269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4B9A9E5-4F7F-4A7D-9DE1-89923232926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9537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rtlCol="0" anchor="b">
            <a:noAutofit/>
          </a:bodyPr>
          <a:lstStyle>
            <a:lvl1pPr algn="l">
              <a:defRPr sz="3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416041" y="5586890"/>
            <a:ext cx="4941770" cy="396660"/>
          </a:xfrm>
        </p:spPr>
        <p:txBody>
          <a:bodyPr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8" name="图形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内容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1129698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 hasCustomPrompt="1"/>
          </p:nvPr>
        </p:nvSpPr>
        <p:spPr>
          <a:xfrm>
            <a:off x="4526261" y="4824188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内容占位符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 hasCustomPrompt="1"/>
          </p:nvPr>
        </p:nvSpPr>
        <p:spPr>
          <a:xfrm>
            <a:off x="7938210" y="4824188"/>
            <a:ext cx="3124093" cy="462927"/>
          </a:xfrm>
        </p:spPr>
        <p:txBody>
          <a:bodyPr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内容占位符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两栏内容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 rtlCol="0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33700" y="2776936"/>
            <a:ext cx="3924300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410173" y="2776936"/>
            <a:ext cx="3943627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1" name="图形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形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标题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20" name="文本占位符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5" name="文本占位符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6" name="文本占位符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7" name="文本占位符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8" name="文本占位符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9" name="文本占位符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 rtlCol="0">
            <a:noAutofit/>
          </a:bodyPr>
          <a:lstStyle>
            <a:lvl1pPr marL="0" indent="0">
              <a:buNone/>
              <a:defRPr sz="18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图表占位符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 hasCustomPrompt="1"/>
          </p:nvPr>
        </p:nvSpPr>
        <p:spPr>
          <a:xfrm>
            <a:off x="838200" y="2286002"/>
            <a:ext cx="6094270" cy="3542143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单击图标以添加图表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858125" y="2284624"/>
            <a:ext cx="3147332" cy="306388"/>
          </a:xfrm>
        </p:spPr>
        <p:txBody>
          <a:bodyPr rtlCol="0"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3" name="内容占位符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 rtlCol="0"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日程表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长方形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7" name="文本占位符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8" name="文本占位符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9" name="文本占位符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0" name="文本占位符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2" name="文本占位符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3" name="文本占位符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4" name="文本占位符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6" name="文本占位符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7" name="文本占位符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5" name="文本占位符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8" name="文本占位符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9" name="文本占位符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rtlCol="0"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年</a:t>
            </a:r>
            <a:endParaRPr lang="zh-CN" altLang="en-ZA" noProof="0"/>
          </a:p>
        </p:txBody>
      </p:sp>
      <p:sp>
        <p:nvSpPr>
          <p:cNvPr id="20" name="文本占位符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1" name="文本占位符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2" name="文本占位符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3" name="文本占位符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4" name="文本占位符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5" name="文本占位符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6" name="文本占位符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8" name="文本占位符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9" name="文本占位符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27" name="文本占位符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0" name="文本占位符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1" name="文本占位符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rtlCol="0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en-US" altLang="zh-CN" noProof="0"/>
              <a:t>MM</a:t>
            </a:r>
            <a:endParaRPr lang="zh-CN" altLang="en-ZA" noProof="0"/>
          </a:p>
        </p:txBody>
      </p:sp>
      <p:sp>
        <p:nvSpPr>
          <p:cNvPr id="32" name="长方形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ZA" noProof="0">
              <a:solidFill>
                <a:schemeClr val="tx1">
                  <a:lumMod val="75000"/>
                  <a:lumOff val="25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6" name="日期占位符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37" name="页脚占位符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38" name="灯片编号占位符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7" name="SmartArt 占位符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 hasCustomPrompt="1"/>
          </p:nvPr>
        </p:nvSpPr>
        <p:spPr>
          <a:xfrm>
            <a:off x="838200" y="2139084"/>
            <a:ext cx="10515600" cy="3695338"/>
          </a:xfrm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 </a:t>
            </a:r>
            <a:r>
              <a:rPr lang="en-US" altLang="zh-CN" noProof="0"/>
              <a:t>SmartArt </a:t>
            </a:r>
            <a:r>
              <a:rPr lang="zh-CN" altLang="en-US" noProof="0"/>
              <a:t>图形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4 人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2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</a:lstStyle>
          <a:p>
            <a:pPr lvl="1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cxnSp>
        <p:nvCxnSpPr>
          <p:cNvPr id="10" name="直接连接符​​(S)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​​(S)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团队幻灯片 8 人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6" name="文本占位符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7" name="图片占位符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7" name="文本占位符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8" name="图片占位符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8" name="文本占位符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9" name="图片占位符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25" name="文本占位符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9" name="文本占位符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5" name="图片占位符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4" name="文本占位符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2" name="文本占位符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6" name="图片占位符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59" name="文本占位符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3" name="文本占位符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7" name="图片占位符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 rtl="0"/>
            <a:r>
              <a:rPr lang="zh-CN" altLang="en-US" noProof="0"/>
              <a:t>单击图标以添加图片</a:t>
            </a:r>
          </a:p>
        </p:txBody>
      </p:sp>
      <p:sp>
        <p:nvSpPr>
          <p:cNvPr id="60" name="文本占位符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58" name="图片占位符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单击图标以添加图片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65" name="文本占位符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rtlCol="0"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13" name="图形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图形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基金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1" name="内容占位符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7" name="文本占位符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4" name="内容占位符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8" name="文本占位符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单击以编辑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5" name="内容占位符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19" name="文本占位符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6" name="内容占位符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rtlCol="0" anchor="t">
            <a:noAutofit/>
          </a:bodyPr>
          <a:lstStyle>
            <a:lvl1pPr marL="0" indent="0" algn="ctr">
              <a:buNone/>
              <a:defRPr sz="16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zh-CN" altLang="en-US" noProof="0"/>
              <a:t>单击此处添加内容</a:t>
            </a:r>
          </a:p>
        </p:txBody>
      </p:sp>
      <p:sp>
        <p:nvSpPr>
          <p:cNvPr id="14" name="文本占位符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n-US" altLang="zh-CN" noProof="0"/>
              <a:t>#</a:t>
            </a:r>
          </a:p>
        </p:txBody>
      </p:sp>
      <p:sp>
        <p:nvSpPr>
          <p:cNvPr id="23" name="文本占位符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rtlCol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单击以编辑</a:t>
            </a:r>
          </a:p>
        </p:txBody>
      </p:sp>
      <p:sp>
        <p:nvSpPr>
          <p:cNvPr id="15" name="内容占位符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摘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rtlCol="0"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​​(S)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日期占位符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22" name="页脚占位符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24" name="幻灯片编号占位符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议程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形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rtlCol="0"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 rtlCol="0"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结束语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rtlCol="0"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267200" y="3238103"/>
            <a:ext cx="4179570" cy="2004161"/>
          </a:xfrm>
        </p:spPr>
        <p:txBody>
          <a:bodyPr rtlCol="0"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单击以编辑母版副标题样式</a:t>
            </a: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日期占位符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日程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形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pPr rtl="0"/>
            <a:endParaRPr lang="zh-CN" altLang="en-US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 rtlCol="0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单击此处编辑标题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7" name="文本占位符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8" name="文本占位符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rtlCol="0" anchor="ctr">
            <a:noAutofit/>
          </a:bodyPr>
          <a:lstStyle>
            <a:lvl1pPr marL="0" indent="0" algn="r">
              <a:buNone/>
              <a:defRPr sz="1600" cap="all" spc="1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单击以编辑母版文本样式</a:t>
            </a:r>
          </a:p>
        </p:txBody>
      </p:sp>
      <p:sp>
        <p:nvSpPr>
          <p:cNvPr id="34" name="文本占位符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5" name="文本占位符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6" name="文本占位符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sp>
        <p:nvSpPr>
          <p:cNvPr id="37" name="文本占位符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rtlCol="0"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单击编辑主文本样式</a:t>
            </a:r>
          </a:p>
        </p:txBody>
      </p:sp>
      <p:cxnSp>
        <p:nvCxnSpPr>
          <p:cNvPr id="3" name="直接连接符​​(S)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直接连接符​​(S)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直接连接符​​(S)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solidFill>
                  <a:srgbClr val="898989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algn="l"/>
            <a:r>
              <a:rPr lang="zh-CN" altLang="en-US" noProof="0"/>
              <a:t>融资演讲稿</a:t>
            </a: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2 列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1" name="文本占位符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2" name="文本占位符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3" name="文本占位符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34" name="文本占位符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2" name="文本占位符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 rtlCol="0"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单击此处添加副标题</a:t>
            </a:r>
          </a:p>
        </p:txBody>
      </p:sp>
      <p:sp>
        <p:nvSpPr>
          <p:cNvPr id="13" name="文本占位符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 rtlCol="0"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 rtlCol="0"/>
          <a:lstStyle>
            <a:lvl1pPr>
              <a:defRPr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2" name="直接连接符​​(S)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 3 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rtlCol="0"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7" name="文本占位符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8" name="文本占位符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9" name="文本占位符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0" name="文本占位符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23" name="文本占位符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24" name="文本占位符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pic>
        <p:nvPicPr>
          <p:cNvPr id="2" name="图形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简介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rtlCol="0"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cxnSp>
        <p:nvCxnSpPr>
          <p:cNvPr id="14" name="直接连接符​​(S)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​​(S)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日期占位符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0" name="页脚占位符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1" name="幻灯片编号占位符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分节符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rtlCol="0"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rtlCol="0"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cxnSp>
        <p:nvCxnSpPr>
          <p:cNvPr id="9" name="直接连接符​​(S)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2" name="文本占位符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3" name="文本占位符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4" name="文本占位符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5" name="文本占位符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 rtlCol="0"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lvl="0" rtl="0"/>
            <a:r>
              <a:rPr lang="zh-CN" altLang="en-US" noProof="0"/>
              <a:t>单击此处添加副标题</a:t>
            </a:r>
          </a:p>
        </p:txBody>
      </p:sp>
      <p:sp>
        <p:nvSpPr>
          <p:cNvPr id="16" name="文本占位符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pPr lvl="0" rtl="0"/>
            <a:r>
              <a:rPr lang="zh-CN" altLang="en-US" noProof="0"/>
              <a:t>单击此处添加文本</a:t>
            </a:r>
          </a:p>
        </p:txBody>
      </p:sp>
      <p:sp>
        <p:nvSpPr>
          <p:cNvPr id="17" name="日期占位符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18" name="页脚占位符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19" name="灯片编号占位符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内容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 rtlCol="0"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noProof="0"/>
              <a:t>单击以编辑模板标题样式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04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47665" y="2776936"/>
            <a:ext cx="2896671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cxnSp>
        <p:nvCxnSpPr>
          <p:cNvPr id="16" name="直接连接符​​(S)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​​(S)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占位符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066421" y="2776936"/>
            <a:ext cx="2882475" cy="823912"/>
          </a:xfrm>
        </p:spPr>
        <p:txBody>
          <a:bodyPr rtlCol="0"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22" name="内容占位符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 rtlCol="0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 sz="9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en-US" altLang="zh-CN" noProof="0"/>
              <a:t>20XX</a:t>
            </a:r>
            <a:endParaRPr lang="zh-CN" altLang="en-US" noProof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r>
              <a:rPr lang="zh-CN" altLang="en-US" noProof="0"/>
              <a:t>融资演讲稿</a:t>
            </a:r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B5CEABB6-07DC-46E8-9B57-56EC44A396E5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54493" y="452591"/>
            <a:ext cx="5431971" cy="846301"/>
          </a:xfrm>
        </p:spPr>
        <p:txBody>
          <a:bodyPr rtlCol="0"/>
          <a:lstStyle/>
          <a:p>
            <a:pPr rtl="0"/>
            <a:r>
              <a:rPr lang="en-US" altLang="zh-CN" dirty="0"/>
              <a:t>SELF-INTRODUCTION</a:t>
            </a:r>
            <a:endParaRPr lang="zh-CN" altLang="en-US" dirty="0"/>
          </a:p>
        </p:txBody>
      </p:sp>
      <p:pic>
        <p:nvPicPr>
          <p:cNvPr id="24" name="图片 23" descr="男人戴着眼镜&#10;&#10;描述已自动生成">
            <a:extLst>
              <a:ext uri="{FF2B5EF4-FFF2-40B4-BE49-F238E27FC236}">
                <a16:creationId xmlns:a16="http://schemas.microsoft.com/office/drawing/2014/main" id="{D5E1AA3F-8FA7-89AA-D81D-4A2495E2A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108" r="14241"/>
          <a:stretch/>
        </p:blipFill>
        <p:spPr>
          <a:xfrm>
            <a:off x="836542" y="1714731"/>
            <a:ext cx="2907681" cy="3973326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CF3354D-66FC-89C9-6DB8-95BC00F7D9CC}"/>
              </a:ext>
            </a:extLst>
          </p:cNvPr>
          <p:cNvSpPr txBox="1"/>
          <p:nvPr/>
        </p:nvSpPr>
        <p:spPr>
          <a:xfrm>
            <a:off x="5454493" y="975726"/>
            <a:ext cx="611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Name: TANG Haonan</a:t>
            </a:r>
          </a:p>
          <a:p>
            <a:endParaRPr lang="zh-CN" altLang="en-US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90DC671-4BEF-7787-6395-B779C9F6498C}"/>
              </a:ext>
            </a:extLst>
          </p:cNvPr>
          <p:cNvSpPr txBox="1"/>
          <p:nvPr/>
        </p:nvSpPr>
        <p:spPr>
          <a:xfrm>
            <a:off x="5454493" y="1606292"/>
            <a:ext cx="611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Affiliation: Zhang Lab</a:t>
            </a:r>
          </a:p>
          <a:p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4C6DDFA4-38C4-8F4D-3815-E7BB46485541}"/>
              </a:ext>
            </a:extLst>
          </p:cNvPr>
          <p:cNvSpPr txBox="1"/>
          <p:nvPr/>
        </p:nvSpPr>
        <p:spPr>
          <a:xfrm>
            <a:off x="5454493" y="2142374"/>
            <a:ext cx="611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Research: Semantic Segmentation</a:t>
            </a:r>
          </a:p>
          <a:p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9238993-B7AB-B258-5917-546FEAA071CC}"/>
              </a:ext>
            </a:extLst>
          </p:cNvPr>
          <p:cNvSpPr txBox="1"/>
          <p:nvPr/>
        </p:nvSpPr>
        <p:spPr>
          <a:xfrm>
            <a:off x="5454493" y="2772940"/>
            <a:ext cx="6110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Hobby: Taking photos</a:t>
            </a:r>
          </a:p>
          <a:p>
            <a:endParaRPr lang="zh-CN" altLang="en-US" dirty="0"/>
          </a:p>
        </p:txBody>
      </p:sp>
      <p:pic>
        <p:nvPicPr>
          <p:cNvPr id="35" name="图片 34" descr="海上有艘船&#10;&#10;描述已自动生成">
            <a:extLst>
              <a:ext uri="{FF2B5EF4-FFF2-40B4-BE49-F238E27FC236}">
                <a16:creationId xmlns:a16="http://schemas.microsoft.com/office/drawing/2014/main" id="{FBD55556-862C-BC3C-C9F4-E218C269E3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2383" y="3587595"/>
            <a:ext cx="5989983" cy="2923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theme/theme1.xml><?xml version="1.0" encoding="utf-8"?>
<a:theme xmlns:a="http://schemas.openxmlformats.org/drawingml/2006/main" name="单线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3418910_TF22318419_Win32" id="{F141DCE7-A274-4EDC-95ED-DF4708842D42}" vid="{F34F8A2A-211F-40A8-A40C-3695F438F484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ドキュメント" ma:contentTypeID="0x0101002B032D45581E65498C2A8EE97C6075C7" ma:contentTypeVersion="0" ma:contentTypeDescription="新しいドキュメントを作成します。" ma:contentTypeScope="" ma:versionID="4cc36acc1702500a9bc952c914f3f1d7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7fbe8b088339cfd4970f30a27a0e342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コンテンツ タイプ"/>
        <xsd:element ref="dc:title" minOccurs="0" maxOccurs="1" ma:index="4" ma:displayName="タイトル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5BA3906-9696-4247-AC0D-DD5C26B2A70A}">
  <ds:schemaRefs>
    <ds:schemaRef ds:uri="http://schemas.microsoft.com/office/2006/documentManagement/types"/>
    <ds:schemaRef ds:uri="http://schemas.microsoft.com/office/2006/metadata/properties"/>
    <ds:schemaRef ds:uri="http://purl.org/dc/terms/"/>
    <ds:schemaRef ds:uri="http://www.w3.org/XML/1998/namespace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2D446390-8521-40A2-A462-EA068123BED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F67AB23-20E8-46FE-945A-872BA083F61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极简风格营销</Template>
  <TotalTime>20</TotalTime>
  <Words>18</Words>
  <Application>Microsoft Office PowerPoint</Application>
  <PresentationFormat>宽屏</PresentationFormat>
  <Paragraphs>6</Paragraphs>
  <Slides>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</vt:i4>
      </vt:variant>
    </vt:vector>
  </HeadingPairs>
  <TitlesOfParts>
    <vt:vector size="5" baseType="lpstr">
      <vt:lpstr>Microsoft YaHei UI</vt:lpstr>
      <vt:lpstr>Arial</vt:lpstr>
      <vt:lpstr>Tenorite</vt:lpstr>
      <vt:lpstr>单线</vt:lpstr>
      <vt:lpstr>SELF-INTRODUCTION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融资演讲稿</dc:title>
  <dc:creator>TANG Haonan</dc:creator>
  <cp:lastModifiedBy>TANG Haonan</cp:lastModifiedBy>
  <cp:revision>2</cp:revision>
  <dcterms:created xsi:type="dcterms:W3CDTF">2023-10-05T11:57:44Z</dcterms:created>
  <dcterms:modified xsi:type="dcterms:W3CDTF">2023-10-05T12:17:55Z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0x0101002B032D45581E65498C2A8EE97C6075C7</vt:lpwstr>
  </property>
</Properties>
</file>